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D1943-A0D5-4103-84C7-44EDE89C1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1B17FA-05CD-4941-8351-3D0595A30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8C6C67-1B5E-43BF-AFB0-401A93DF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58033-66EF-4BCE-AA49-F2D6F4CC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AF79F0-0A63-4DA5-87F3-6A9A8654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49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DDD3B-8E43-41B1-A356-81D33E54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804D078-FF3C-4870-97B7-D0D4ACEE4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5EC52-EB29-49B2-AC16-86940BB2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D04584-3546-4316-8CC5-7385B907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9EE52D-E163-47C9-97B2-87F5BC60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37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19043B-F7DD-4697-9DD3-966286A76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FEC2C2-A860-4C98-87E2-678CDB836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F6E247-EBC5-41A2-BFA9-046E786A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1E0529-9B83-45F1-A609-3D93757F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31A39A-3E36-4A5C-8037-48F8E67F1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23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8A834-4037-4BE3-B271-247A53D6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428B12-6B7B-4F14-8265-01BF47359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A65B6D-4CD4-4F59-A673-FA6E3481E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751E7D-C588-4E4A-941A-3C0A8FDFB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E9CA4E-6804-452D-A319-09584566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869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C665A-8D1A-4BCE-B711-7B161619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29FB89-1C73-4190-A2A0-6D3938082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39ED7E-35B6-46FE-ACCB-CB0AECD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09167B-3304-4D41-BBDB-213B1DB73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1311FA-8303-4D2E-BEDD-6D5607CA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21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36B50-F77F-4B95-8F6A-8CC49B51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C5D967-24E4-47D4-8DEB-65EBBD8F3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CF8ADEE-1E27-4720-882F-263A7BF52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D1835C-E1DC-4866-890B-4F3FAED3B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659BA6-EEB2-4B9F-B5DD-B1F5B2AD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C76C40-1B55-4DA9-B3C6-3820B7E4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886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AB3B9-6A50-49DC-B835-E3270D621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B911E3-CA16-49E8-9279-B5E2754BA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8672CB-4534-4486-BB2F-953FC2EA5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BD94037-8A15-4C76-A068-B93E0635D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B4D61DF-BADF-4728-9175-2A77F70A1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38A8450-6D9F-43FB-84BB-DA33CD3D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A231350-05B8-481D-A528-CDFF99B8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1931C38-1079-413F-AD08-E496234D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217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01CD8C-775A-457D-8964-63FF0F5C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F62C7F4-2A03-4C72-BAB8-81EBBA317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FD55405-281C-4C3C-A5DE-CDDB5961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C6A2BC-8ED2-4457-9982-F230BB32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68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35A5ED-911E-44BB-986B-3F1603D5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3AA9DED-DBA8-469C-AEF4-DE64FCE6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E40A82-583C-48FB-89D3-37BC0EC18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386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959CD-B268-40C6-8C79-E1D635E2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7DF51F-8594-4B4D-992B-0C6AB4C5F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874BB5-7D26-4023-A452-C4F32935E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D103AF-108E-4B38-B163-28195AE80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9BB62B-7FB0-4AAF-AB84-7F1F256D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03E4D5-E443-4A50-9D56-96DE5602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162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B868-D393-42E3-B722-E3C3BE94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AF4A908-B6F9-463C-ACE7-F82C25A2A9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CBF65C-A885-45F0-A54E-9B21EBB0F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93A9D4-DC14-4428-A1AB-7F87BE11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2AA69A7-BF71-4654-8A76-2F7072B3C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1DB97F-F166-4C17-9852-43694044E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69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DD69952-317E-4EBF-8907-9D0FE15C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1946D5-CB46-4006-A495-E705AF48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3D3BA8-97FA-4DA2-80C3-275373D62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8A128-A150-46AC-8C51-B711D8D6A449}" type="datetimeFigureOut">
              <a:rPr lang="zh-TW" altLang="en-US" smtClean="0"/>
              <a:t>2022/5/10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9B32B1-9ECF-4A0B-B86A-FC2077E0C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EDE50D-0DC5-49E9-B0C0-D5DFFBD09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BDDDF-CD12-4469-818C-440E61B81D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34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52FC4B-4A54-4B38-B922-B66132833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FA531D-4EC1-415E-AC4B-20FE94DED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EF4D37-7557-4345-9527-B350E3A95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411BC54D-92D2-4D2A-BBFD-1741ABF715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8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947"/>
    </mc:Choice>
    <mc:Fallback>
      <p:transition spd="slow" advTm="185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52FC4B-4A54-4B38-B922-B66132833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FA531D-4EC1-415E-AC4B-20FE94DED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4AE15-D99E-4C65-A3B4-9D79977B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3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52FC4B-4A54-4B38-B922-B66132833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FA531D-4EC1-415E-AC4B-20FE94DED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D08ECA-C6A0-4307-AAFC-05BEAA464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2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52FC4B-4A54-4B38-B922-B66132833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FA531D-4EC1-415E-AC4B-20FE94DED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C3D063-3B03-4B2A-819D-58ED053FE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6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52FC4B-4A54-4B38-B922-B66132833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FA531D-4EC1-415E-AC4B-20FE94DED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48AB61-D2AF-40E3-9972-8C1B27526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5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52FC4B-4A54-4B38-B922-B66132833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FA531D-4EC1-415E-AC4B-20FE94DED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95031D-2063-4C96-A519-77D5E8A75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52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寬螢幕</PresentationFormat>
  <Paragraphs>0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智永 劉</dc:creator>
  <cp:lastModifiedBy>智永 劉</cp:lastModifiedBy>
  <cp:revision>2</cp:revision>
  <dcterms:created xsi:type="dcterms:W3CDTF">2022-05-09T07:01:42Z</dcterms:created>
  <dcterms:modified xsi:type="dcterms:W3CDTF">2022-05-09T16:11:00Z</dcterms:modified>
</cp:coreProperties>
</file>